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4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50870946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0589133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7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Ночью и утром туман. Ветер юго-западный с переходом на северо-восточный 5-10 м/с. Температура воздуха ночью 1-3 тепла, на поверхности почвы заморозки 2 градуса, днем 14-16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Облачно, дождь. Ветер западный, 5-10 м/с. Температура воздуха 3-5 градусов тепла.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40316</TotalTime>
  <Words>614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6897</cp:revision>
  <cp:lastPrinted>2021-07-01T03:56:27Z</cp:lastPrinted>
  <dcterms:created xsi:type="dcterms:W3CDTF">2018-03-27T06:03:00Z</dcterms:created>
  <dcterms:modified xsi:type="dcterms:W3CDTF">2026-04-29T07:00:48Z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